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Python password generator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C9A3-927F-4A16-AA6B-6FB522D0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password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E566C-EF31-4180-A051-0B76E30B0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52577"/>
            <a:ext cx="9400028" cy="1197787"/>
          </a:xfrm>
        </p:spPr>
      </p:pic>
    </p:spTree>
    <p:extLst>
      <p:ext uri="{BB962C8B-B14F-4D97-AF65-F5344CB8AC3E}">
        <p14:creationId xmlns:p14="http://schemas.microsoft.com/office/powerpoint/2010/main" val="378973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6D4F-D31E-4D9D-BAAC-8F0E2C36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5.Function to copy password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2D535-2A12-47CD-B849-BADB227B5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672" y="2345635"/>
            <a:ext cx="9772437" cy="2517789"/>
          </a:xfrm>
        </p:spPr>
      </p:pic>
    </p:spTree>
    <p:extLst>
      <p:ext uri="{BB962C8B-B14F-4D97-AF65-F5344CB8AC3E}">
        <p14:creationId xmlns:p14="http://schemas.microsoft.com/office/powerpoint/2010/main" val="145157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4CDF-A661-446C-B849-BC895255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53543-B3B1-4501-808C-8C8E3AD4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With these steps, we have successfully created a random password generator project using python. We used popular </a:t>
            </a:r>
            <a:r>
              <a:rPr lang="en-US" sz="3600" dirty="0" err="1"/>
              <a:t>tkinter</a:t>
            </a:r>
            <a:r>
              <a:rPr lang="en-US" sz="3600" dirty="0"/>
              <a:t> library to rendering graphics in our display window and we also learned about </a:t>
            </a:r>
            <a:r>
              <a:rPr lang="en-US" sz="3600" dirty="0" err="1"/>
              <a:t>pyperclip</a:t>
            </a:r>
            <a:r>
              <a:rPr lang="en-US" sz="3600" dirty="0"/>
              <a:t> and random library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19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 err="1"/>
              <a:t>Tkinter</a:t>
            </a:r>
            <a:r>
              <a:rPr lang="en-US" dirty="0"/>
              <a:t> is a standard GUI library and is one of the easiest ways to build a GUI application</a:t>
            </a:r>
          </a:p>
          <a:p>
            <a:pPr>
              <a:lnSpc>
                <a:spcPct val="110000"/>
              </a:lnSpc>
            </a:pPr>
            <a:r>
              <a:rPr lang="en-US" b="1" dirty="0" err="1"/>
              <a:t>pyperclip</a:t>
            </a:r>
            <a:r>
              <a:rPr lang="en-US" dirty="0"/>
              <a:t> module allows us to copy and paste text to and from the clipboard to your computer</a:t>
            </a:r>
          </a:p>
          <a:p>
            <a:pPr>
              <a:lnSpc>
                <a:spcPct val="110000"/>
              </a:lnSpc>
            </a:pPr>
            <a:r>
              <a:rPr lang="en-US" b="1" dirty="0"/>
              <a:t>The random</a:t>
            </a:r>
            <a:r>
              <a:rPr lang="en-US" dirty="0"/>
              <a:t> module can generate random numbers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string</a:t>
            </a:r>
            <a:r>
              <a:rPr lang="en-US" dirty="0"/>
              <a:t> module contains a number of functions to process the standard python string.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3FDF-E9DE-443E-B5BD-1AD5B552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libraries: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C42D1-6064-4B16-B1ED-CDFE3395A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597426"/>
            <a:ext cx="9554265" cy="2163487"/>
          </a:xfrm>
        </p:spPr>
      </p:pic>
    </p:spTree>
    <p:extLst>
      <p:ext uri="{BB962C8B-B14F-4D97-AF65-F5344CB8AC3E}">
        <p14:creationId xmlns:p14="http://schemas.microsoft.com/office/powerpoint/2010/main" val="229852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A943-B6A5-4354-8CC5-19716A2B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6B46-2D4E-4BD3-A78E-237DB3CA5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modules</a:t>
            </a:r>
          </a:p>
          <a:p>
            <a:r>
              <a:rPr lang="en-IN" dirty="0"/>
              <a:t>Initialized Window</a:t>
            </a:r>
          </a:p>
          <a:p>
            <a:r>
              <a:rPr lang="en-IN" dirty="0"/>
              <a:t>Select Password Length</a:t>
            </a:r>
          </a:p>
          <a:p>
            <a:r>
              <a:rPr lang="en-IN" dirty="0"/>
              <a:t>Define Functions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0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802D-9FF2-4CD5-AEB6-9DDF45F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1.Importing libraries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74226-71E9-4FC1-B5DF-81AA7367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57" y="2097088"/>
            <a:ext cx="10906539" cy="2663825"/>
          </a:xfrm>
        </p:spPr>
      </p:pic>
    </p:spTree>
    <p:extLst>
      <p:ext uri="{BB962C8B-B14F-4D97-AF65-F5344CB8AC3E}">
        <p14:creationId xmlns:p14="http://schemas.microsoft.com/office/powerpoint/2010/main" val="55302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A6C4-0EEB-41CF-88A0-3FA7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2.Initialize windows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BB621-FA0A-4D56-8C02-40349B755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37" y="2858131"/>
            <a:ext cx="9831962" cy="3131852"/>
          </a:xfrm>
        </p:spPr>
      </p:pic>
    </p:spTree>
    <p:extLst>
      <p:ext uri="{BB962C8B-B14F-4D97-AF65-F5344CB8AC3E}">
        <p14:creationId xmlns:p14="http://schemas.microsoft.com/office/powerpoint/2010/main" val="205138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798D-C79D-4B96-96A1-18F26EEF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label keyword: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C4F4F-A47A-446A-B2AD-0466334D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144" y="2839079"/>
            <a:ext cx="7430537" cy="2362530"/>
          </a:xfrm>
        </p:spPr>
      </p:pic>
    </p:spTree>
    <p:extLst>
      <p:ext uri="{BB962C8B-B14F-4D97-AF65-F5344CB8AC3E}">
        <p14:creationId xmlns:p14="http://schemas.microsoft.com/office/powerpoint/2010/main" val="62747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3D16-7CD8-4A65-B5BB-C924A9C0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3.Select password length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27667-E1DB-427E-AE13-F58F9CB2A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829" y="2729526"/>
            <a:ext cx="7297168" cy="2581635"/>
          </a:xfrm>
        </p:spPr>
      </p:pic>
    </p:spTree>
    <p:extLst>
      <p:ext uri="{BB962C8B-B14F-4D97-AF65-F5344CB8AC3E}">
        <p14:creationId xmlns:p14="http://schemas.microsoft.com/office/powerpoint/2010/main" val="401056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AB72-5254-4C56-AD06-B8CD79A7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4.Function to generate password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63468-E8D8-40FA-99E8-FBDE7D334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091" y="2249488"/>
            <a:ext cx="5624644" cy="3541712"/>
          </a:xfrm>
        </p:spPr>
      </p:pic>
    </p:spTree>
    <p:extLst>
      <p:ext uri="{BB962C8B-B14F-4D97-AF65-F5344CB8AC3E}">
        <p14:creationId xmlns:p14="http://schemas.microsoft.com/office/powerpoint/2010/main" val="3985492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153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</vt:lpstr>
      <vt:lpstr>Project:</vt:lpstr>
      <vt:lpstr>Project prerequisites</vt:lpstr>
      <vt:lpstr>Installing the libraries:</vt:lpstr>
      <vt:lpstr>Project file structure</vt:lpstr>
      <vt:lpstr>1.Importing libraries</vt:lpstr>
      <vt:lpstr>2.Initialize windows</vt:lpstr>
      <vt:lpstr>label keyword:</vt:lpstr>
      <vt:lpstr>3.Select password length</vt:lpstr>
      <vt:lpstr>4.Function to generate password</vt:lpstr>
      <vt:lpstr>Setting the password</vt:lpstr>
      <vt:lpstr>5.Function to copy password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2021-08-23T07:14:57Z</dcterms:created>
  <dcterms:modified xsi:type="dcterms:W3CDTF">2021-08-23T08:23:27Z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